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40760" y="2521585"/>
            <a:ext cx="5110480" cy="18148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07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16826" y="1367076"/>
            <a:ext cx="1809068" cy="42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20100" y="1367076"/>
            <a:ext cx="1999496" cy="42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83476" y="3093530"/>
            <a:ext cx="3018287" cy="534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29269" y="3093530"/>
            <a:ext cx="2646952" cy="438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2980" y="3840480"/>
            <a:ext cx="106235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92997" y="4934445"/>
            <a:ext cx="1504382" cy="314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967470" y="4713605"/>
            <a:ext cx="195199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bldLvl="0" animBg="1"/>
      <p:bldP spid="12" grpId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72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88261" y="1405037"/>
            <a:ext cx="1009269" cy="428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77682" y="1405037"/>
            <a:ext cx="1332997" cy="52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94180" y="2157730"/>
            <a:ext cx="245554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89565" y="2157730"/>
            <a:ext cx="108648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02670" y="3177301"/>
            <a:ext cx="3027808" cy="476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16826" y="3996735"/>
            <a:ext cx="1923324" cy="533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214911" y="3996735"/>
            <a:ext cx="1694811" cy="533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  <p:bldP spid="9" grpId="0" bldLvl="0" animBg="1"/>
      <p:bldP spid="10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34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88211" y="1424470"/>
            <a:ext cx="2475566" cy="429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64433" y="2283630"/>
            <a:ext cx="2132795" cy="429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83425" y="3266891"/>
            <a:ext cx="1609118" cy="315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34055" y="3152336"/>
            <a:ext cx="2266095" cy="429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25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168775" y="2143125"/>
            <a:ext cx="420941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63490" y="2995295"/>
            <a:ext cx="444817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91990" y="3883025"/>
            <a:ext cx="229997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78150" y="4768215"/>
            <a:ext cx="291084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578225" y="5527675"/>
            <a:ext cx="5026660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2" grpId="0" bldLvl="0" animBg="1"/>
      <p:bldP spid="13" grpId="0" bldLvl="0" animBg="1"/>
      <p:bldP spid="1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07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63005" y="1298575"/>
            <a:ext cx="549783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2670" y="2235072"/>
            <a:ext cx="2970680" cy="534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96977" y="3093530"/>
            <a:ext cx="3322972" cy="534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68625" y="3874135"/>
            <a:ext cx="281686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501515" y="4819015"/>
            <a:ext cx="205549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53602" y="5735673"/>
            <a:ext cx="2094710" cy="381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10" grpId="0" animBg="1"/>
      <p:bldP spid="11" grpId="0" bldLvl="0" animBg="1"/>
      <p:bldP spid="13" grpId="0" bldLvl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51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39640" y="1238885"/>
            <a:ext cx="235013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39280" y="2162175"/>
            <a:ext cx="302450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16350" y="3022600"/>
            <a:ext cx="267017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644515" y="3895725"/>
            <a:ext cx="476885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034915" y="4756150"/>
            <a:ext cx="333565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2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49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20604" y="2224127"/>
            <a:ext cx="3313451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35214" y="3071854"/>
            <a:ext cx="2351788" cy="533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49622" y="3967206"/>
            <a:ext cx="1970931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92544" y="4767308"/>
            <a:ext cx="1799546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54450" y="5562600"/>
            <a:ext cx="158051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92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73249" y="1347850"/>
            <a:ext cx="2646952" cy="533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87808" y="2176695"/>
            <a:ext cx="1694811" cy="438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25944" y="3034120"/>
            <a:ext cx="1332997" cy="438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06901" y="3882019"/>
            <a:ext cx="1180654" cy="523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11435" y="4729918"/>
            <a:ext cx="1456775" cy="428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49471" y="5577816"/>
            <a:ext cx="2361309" cy="533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31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54408" y="1414720"/>
            <a:ext cx="1361561" cy="38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35465" y="3064450"/>
            <a:ext cx="1152090" cy="42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83022" y="3913155"/>
            <a:ext cx="1332997" cy="42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06801" y="5601029"/>
            <a:ext cx="1247304" cy="53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49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20856" y="1490700"/>
            <a:ext cx="1561511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11083" y="2271752"/>
            <a:ext cx="263743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97350" y="2988310"/>
            <a:ext cx="72390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87556" y="4033881"/>
            <a:ext cx="1247304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06498" y="4881608"/>
            <a:ext cx="1599596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59042" y="5615035"/>
            <a:ext cx="1399647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52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9244" y="1338458"/>
            <a:ext cx="752191" cy="438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77531" y="2187359"/>
            <a:ext cx="3094458" cy="534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87758" y="3875623"/>
            <a:ext cx="1437732" cy="438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21007" y="4724523"/>
            <a:ext cx="1809068" cy="534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92443" y="5687883"/>
            <a:ext cx="1485340" cy="419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13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82821" y="1471757"/>
            <a:ext cx="1313954" cy="419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01914" y="3053592"/>
            <a:ext cx="1561511" cy="42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73350" y="3901684"/>
            <a:ext cx="1694811" cy="42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06599" y="4864126"/>
            <a:ext cx="2466045" cy="314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43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49521" y="1529160"/>
            <a:ext cx="1942367" cy="41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30629" y="3102643"/>
            <a:ext cx="1066397" cy="438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50690"/>
            <a:ext cx="11340000" cy="89526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054307" y="4122123"/>
            <a:ext cx="1790025" cy="523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72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78740" y="2205414"/>
            <a:ext cx="1770982" cy="428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76926" y="2205414"/>
            <a:ext cx="2342267" cy="438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7783" y="3939565"/>
            <a:ext cx="2418438" cy="533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88261" y="4797112"/>
            <a:ext cx="2961158" cy="533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65</cp:revision>
  <dcterms:created xsi:type="dcterms:W3CDTF">2015-09-16T06:44:00Z</dcterms:created>
  <dcterms:modified xsi:type="dcterms:W3CDTF">2024-12-23T12:46:01Z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